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4" r:id="rId3"/>
    <p:sldId id="272" r:id="rId4"/>
    <p:sldId id="273" r:id="rId5"/>
    <p:sldId id="295" r:id="rId6"/>
    <p:sldId id="302" r:id="rId7"/>
    <p:sldId id="306" r:id="rId8"/>
    <p:sldId id="307" r:id="rId9"/>
    <p:sldId id="311" r:id="rId10"/>
    <p:sldId id="313" r:id="rId11"/>
    <p:sldId id="296" r:id="rId12"/>
    <p:sldId id="304" r:id="rId13"/>
    <p:sldId id="308" r:id="rId14"/>
    <p:sldId id="297" r:id="rId15"/>
    <p:sldId id="305" r:id="rId16"/>
    <p:sldId id="298" r:id="rId17"/>
    <p:sldId id="310" r:id="rId18"/>
    <p:sldId id="314" r:id="rId19"/>
    <p:sldId id="299" r:id="rId20"/>
    <p:sldId id="315" r:id="rId21"/>
    <p:sldId id="30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zasue/Cloud-Factory" TargetMode="Externa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049128" y="9169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</a:rPr>
              <a:t>수상 내역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8CD80-25C2-4DFC-AE9C-6F67805E09E3}"/>
              </a:ext>
            </a:extLst>
          </p:cNvPr>
          <p:cNvSpPr txBox="1"/>
          <p:nvPr/>
        </p:nvSpPr>
        <p:spPr>
          <a:xfrm>
            <a:off x="1685448" y="363834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김창현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D3452-6532-4E65-A456-B1FAECF74F38}"/>
              </a:ext>
            </a:extLst>
          </p:cNvPr>
          <p:cNvSpPr txBox="1"/>
          <p:nvPr/>
        </p:nvSpPr>
        <p:spPr>
          <a:xfrm>
            <a:off x="372262" y="3430277"/>
            <a:ext cx="2906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유니티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클라이언트 프로그래머를 꿈꾸는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049128" y="2920989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324838" y="1532445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 </a:t>
            </a:r>
            <a:r>
              <a:rPr lang="en-US" altLang="ko-KR" sz="2000" dirty="0"/>
              <a:t>(2019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324838" y="1932555"/>
            <a:ext cx="4496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Mermaid (2022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324838" y="2332665"/>
            <a:ext cx="573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</a:t>
            </a:r>
            <a:r>
              <a:rPr lang="ko-KR" altLang="en-US" sz="2000" dirty="0"/>
              <a:t> </a:t>
            </a:r>
            <a:r>
              <a:rPr lang="en-US" altLang="ko-KR" sz="2000" dirty="0"/>
              <a:t>Factory</a:t>
            </a:r>
            <a:r>
              <a:rPr lang="ko-KR" altLang="en-US" sz="2000" dirty="0"/>
              <a:t> </a:t>
            </a:r>
            <a:r>
              <a:rPr lang="en-US" altLang="ko-KR" sz="2000" dirty="0"/>
              <a:t>(2022 </a:t>
            </a:r>
            <a:r>
              <a:rPr lang="ko-KR" altLang="en-US" sz="2000" dirty="0"/>
              <a:t>게임학부 프로토타입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517693" y="4815185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https://github.com/hazasue/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517693" y="4492289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hazasue@gmail.com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31E7F-173D-4149-95C2-9E6F5738199A}"/>
              </a:ext>
            </a:extLst>
          </p:cNvPr>
          <p:cNvSpPr txBox="1"/>
          <p:nvPr/>
        </p:nvSpPr>
        <p:spPr>
          <a:xfrm>
            <a:off x="2571872" y="376514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1292C6-50FE-419D-A544-BF84D0C11693}"/>
              </a:ext>
            </a:extLst>
          </p:cNvPr>
          <p:cNvSpPr/>
          <p:nvPr/>
        </p:nvSpPr>
        <p:spPr>
          <a:xfrm>
            <a:off x="1119050" y="737587"/>
            <a:ext cx="1628775" cy="1989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F3270D-FE8F-43AE-8F61-F17558037691}"/>
              </a:ext>
            </a:extLst>
          </p:cNvPr>
          <p:cNvCxnSpPr>
            <a:cxnSpLocks/>
          </p:cNvCxnSpPr>
          <p:nvPr/>
        </p:nvCxnSpPr>
        <p:spPr>
          <a:xfrm>
            <a:off x="4139380" y="491001"/>
            <a:ext cx="0" cy="5872682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324838" y="3535200"/>
            <a:ext cx="5674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- 2019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게임소프트웨어 전공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324837" y="3898800"/>
            <a:ext cx="5355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- 2020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교내 소모임 </a:t>
            </a:r>
            <a:r>
              <a:rPr lang="en-US" altLang="ko-KR" sz="2000" dirty="0"/>
              <a:t>EXDIO </a:t>
            </a:r>
            <a:r>
              <a:rPr lang="ko-KR" altLang="en-US" sz="2000" dirty="0"/>
              <a:t>소프트 회장 담당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325794" y="4262400"/>
            <a:ext cx="583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- 2025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게임학부 졸업 예정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F397C-350D-42EE-95D2-6ACC1B63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2" y="5507413"/>
            <a:ext cx="3537502" cy="65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0168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팀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07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853600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힐링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</a:t>
            </a:r>
            <a:r>
              <a:rPr lang="ko-KR" altLang="en-US" sz="2000" dirty="0"/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2022.04 ~ 2023.09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튜토리얼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355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게임 메인 로직 </a:t>
            </a:r>
            <a:r>
              <a:rPr lang="en-US" altLang="ko-KR" sz="2000" dirty="0"/>
              <a:t>10</a:t>
            </a:r>
            <a:r>
              <a:rPr lang="ko-KR" altLang="en-US" sz="2000" dirty="0"/>
              <a:t>개 이상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391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오류 원인 분석 및 수정 </a:t>
            </a:r>
            <a:r>
              <a:rPr lang="en-US" altLang="ko-KR" sz="2000" dirty="0"/>
              <a:t>( 73 / 232 )</a:t>
            </a:r>
            <a:endParaRPr lang="ko-KR" altLang="en-US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96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729600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F8D8A-1BBF-4FB1-90F3-6D6A781A228E}"/>
              </a:ext>
            </a:extLst>
          </p:cNvPr>
          <p:cNvSpPr txBox="1"/>
          <p:nvPr/>
        </p:nvSpPr>
        <p:spPr>
          <a:xfrm>
            <a:off x="842452" y="6216281"/>
            <a:ext cx="3748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6"/>
              </a:rPr>
              <a:t>https://github.com/hazasue/Cloud-Factory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C7191-6FE5-4890-9ACD-06310DDD8605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C2DAC-0888-469C-981A-FAF4D545C467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– </a:t>
            </a:r>
            <a:r>
              <a:rPr lang="ko-KR" altLang="en-US" sz="1200" dirty="0"/>
              <a:t>구름 제작</a:t>
            </a:r>
            <a:r>
              <a:rPr lang="en-US" altLang="ko-KR" sz="1200" dirty="0"/>
              <a:t>/ </a:t>
            </a:r>
            <a:r>
              <a:rPr lang="ko-KR" altLang="en-US" sz="1200" dirty="0"/>
              <a:t>제공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39007-01E3-4E0F-8426-688FD020A964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도감 시스템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54B686-9995-461D-B376-D5E6399DA63B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튜토리얼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3</a:t>
            </a:r>
            <a:r>
              <a:rPr lang="ko-KR" altLang="en-US" sz="2000" dirty="0"/>
              <a:t>일차부터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짧은 기간 내 코드 숙지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864E6-77F9-4689-B672-C78E8F94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2" y="1864001"/>
            <a:ext cx="6135274" cy="18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9C5510-2EA4-4929-868F-19EB4AA741CF}"/>
              </a:ext>
            </a:extLst>
          </p:cNvPr>
          <p:cNvSpPr txBox="1"/>
          <p:nvPr/>
        </p:nvSpPr>
        <p:spPr>
          <a:xfrm>
            <a:off x="842452" y="115200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튜토리얼 시스템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088EBA-195D-44B9-A0DE-270A7719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9" y="4170646"/>
            <a:ext cx="4201121" cy="23705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30AB68-8C83-4DF3-860F-E18C59B6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1751470"/>
            <a:ext cx="4227985" cy="23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2023.02 ~ </a:t>
            </a:r>
            <a:r>
              <a:rPr lang="ko-KR" altLang="en-US" sz="2000" dirty="0"/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클라이언트 개발 전반적인 부분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3923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https://github.com/tenbuckssushi/prototype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8162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7" y="1727418"/>
            <a:ext cx="2023970" cy="3598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34987"/>
            <a:ext cx="2023971" cy="3598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1ADAB-9247-4BA0-A8CE-C034C71C9EF1}"/>
              </a:ext>
            </a:extLst>
          </p:cNvPr>
          <p:cNvSpPr txBox="1"/>
          <p:nvPr/>
        </p:nvSpPr>
        <p:spPr>
          <a:xfrm>
            <a:off x="8159929" y="5486400"/>
            <a:ext cx="2132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커밋</a:t>
            </a:r>
            <a:r>
              <a:rPr lang="ko-KR" altLang="en-US" sz="2000" dirty="0"/>
              <a:t> 수 </a:t>
            </a:r>
            <a:r>
              <a:rPr lang="en-US" altLang="ko-KR" sz="2000" dirty="0"/>
              <a:t>: 607/ 861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1F3E519-37D1-4B8A-BFF0-F27741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2322668"/>
            <a:ext cx="2366896" cy="689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D46063-30A8-464D-A21E-42E3E196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8" y="3005038"/>
            <a:ext cx="2366897" cy="697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2EB48-2C5A-47C4-A221-57CFC66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" y="3804301"/>
            <a:ext cx="2366895" cy="1491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1CF8C-E669-4D81-8F0B-D89861C6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35" y="2322668"/>
            <a:ext cx="2391945" cy="29843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8045548" y="2376985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Slack</a:t>
            </a:r>
            <a:r>
              <a:rPr lang="ko-KR" altLang="en-US" sz="2000" dirty="0"/>
              <a:t>을 이용한 </a:t>
            </a:r>
            <a:r>
              <a:rPr lang="ko-KR" altLang="en-US" sz="2000" dirty="0" err="1"/>
              <a:t>작업물</a:t>
            </a:r>
            <a:r>
              <a:rPr lang="ko-KR" altLang="en-US" sz="2000" dirty="0"/>
              <a:t> 관리 및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8045546" y="3240000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Figma </a:t>
            </a:r>
            <a:r>
              <a:rPr lang="ko-KR" altLang="en-US" sz="2000" dirty="0"/>
              <a:t>이용 </a:t>
            </a:r>
            <a:r>
              <a:rPr lang="ko-KR" altLang="en-US" sz="2000" dirty="0" err="1"/>
              <a:t>프로토타입핑</a:t>
            </a:r>
            <a:endParaRPr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8045546" y="41040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Notion </a:t>
            </a:r>
            <a:r>
              <a:rPr lang="ko-KR" altLang="en-US" sz="2000" dirty="0"/>
              <a:t>이용 문서 공유 및 일정 관리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F72EFA-7128-4482-AAEE-10513311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29" y="2322667"/>
            <a:ext cx="1865644" cy="29843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8045546" y="4968000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853600"/>
            <a:ext cx="418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요리 시뮬레이션 </a:t>
            </a:r>
            <a:r>
              <a:rPr lang="en-US" altLang="ko-KR" sz="2000" dirty="0"/>
              <a:t>#</a:t>
            </a:r>
            <a:r>
              <a:rPr lang="ko-KR" altLang="en-US" sz="2000" dirty="0"/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2019.09 ~ 2020.06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461C-407B-4542-909F-EB295575D201}"/>
              </a:ext>
            </a:extLst>
          </p:cNvPr>
          <p:cNvSpPr txBox="1"/>
          <p:nvPr/>
        </p:nvSpPr>
        <p:spPr>
          <a:xfrm>
            <a:off x="8159929" y="508664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인게임</a:t>
            </a:r>
            <a:r>
              <a:rPr lang="ko-KR" altLang="en-US" sz="2000" dirty="0"/>
              <a:t> 전반부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6217200"/>
            <a:ext cx="2900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https://github.com/hazasue/star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178AD2-B36E-4091-B4C5-3B4E93579E54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3CA2F-7ABF-46A7-9521-7B0A211BD931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DF525-46AE-420C-9EFC-2F9572441382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30334-2BDD-423C-93F6-9633AFC56D8E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D97E9B-54B7-4EEB-BC8B-9D0477E05C09}"/>
              </a:ext>
            </a:extLst>
          </p:cNvPr>
          <p:cNvSpPr txBox="1"/>
          <p:nvPr/>
        </p:nvSpPr>
        <p:spPr>
          <a:xfrm>
            <a:off x="842452" y="115200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플레이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853600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#RPG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2023.03 ~ 2023.06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6217200"/>
            <a:ext cx="412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https://github.com/hazasue/carnivorous-sheep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D9C4D7-0CBC-423B-854B-9DFDAF98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4514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B3B6B6-F445-4C0A-B4E2-AEE69D25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62F836-3B01-477B-A31F-9F2B8130C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618616-2914-45DD-8D69-8BB6CA84F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5FEAF8-C511-4447-A360-8B6A3AFE15DF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시놉시스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7948A-0D25-4B85-8B01-6CB714678E29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E28D8-EB2E-46F5-B808-EC7277C4088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엔딩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BF003-E7B1-466B-8D42-853E12D24B46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40A2C-BFC6-4F2C-8B87-65ACD6D9527E}"/>
              </a:ext>
            </a:extLst>
          </p:cNvPr>
          <p:cNvSpPr txBox="1"/>
          <p:nvPr/>
        </p:nvSpPr>
        <p:spPr>
          <a:xfrm>
            <a:off x="8159929" y="5086646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로비 </a:t>
            </a:r>
            <a:r>
              <a:rPr lang="en-US" altLang="ko-KR" sz="2000" dirty="0"/>
              <a:t>UI </a:t>
            </a:r>
            <a:r>
              <a:rPr lang="ko-KR" altLang="en-US" sz="2000" dirty="0"/>
              <a:t>구성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7EA5D-9AE6-4EA5-B7F9-83AF1516064B}"/>
              </a:ext>
            </a:extLst>
          </p:cNvPr>
          <p:cNvSpPr txBox="1"/>
          <p:nvPr/>
        </p:nvSpPr>
        <p:spPr>
          <a:xfrm>
            <a:off x="8159929" y="5486400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NPC </a:t>
            </a:r>
            <a:r>
              <a:rPr lang="ko-KR" altLang="en-US" sz="2000" dirty="0"/>
              <a:t>대화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D9D30-F073-4D8B-A78D-0CEB1EC8CDC9}"/>
              </a:ext>
            </a:extLst>
          </p:cNvPr>
          <p:cNvSpPr txBox="1"/>
          <p:nvPr/>
        </p:nvSpPr>
        <p:spPr>
          <a:xfrm>
            <a:off x="8161200" y="5886000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개 스테이지 구현</a:t>
            </a:r>
          </a:p>
        </p:txBody>
      </p:sp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개인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34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개인 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12843-1F54-4049-B17F-38010150D100}"/>
              </a:ext>
            </a:extLst>
          </p:cNvPr>
          <p:cNvSpPr/>
          <p:nvPr/>
        </p:nvSpPr>
        <p:spPr>
          <a:xfrm>
            <a:off x="9504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8F4A5-8AB0-4C62-A132-AE23A94DC203}"/>
              </a:ext>
            </a:extLst>
          </p:cNvPr>
          <p:cNvSpPr txBox="1"/>
          <p:nvPr/>
        </p:nvSpPr>
        <p:spPr>
          <a:xfrm>
            <a:off x="1006294" y="3059668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D07AF-2B15-4263-A983-F2E31409CD74}"/>
              </a:ext>
            </a:extLst>
          </p:cNvPr>
          <p:cNvSpPr txBox="1"/>
          <p:nvPr/>
        </p:nvSpPr>
        <p:spPr>
          <a:xfrm>
            <a:off x="1006294" y="342900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86CCD-8E27-44C0-A114-ABA515EA44C4}"/>
              </a:ext>
            </a:extLst>
          </p:cNvPr>
          <p:cNvSpPr txBox="1"/>
          <p:nvPr/>
        </p:nvSpPr>
        <p:spPr>
          <a:xfrm>
            <a:off x="10062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2024.06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3BC2A2C-3A82-4A23-8519-02ADC1BFAC8D}"/>
              </a:ext>
            </a:extLst>
          </p:cNvPr>
          <p:cNvSpPr/>
          <p:nvPr/>
        </p:nvSpPr>
        <p:spPr>
          <a:xfrm>
            <a:off x="36936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73B94E-8883-4080-9B28-8E89822844BF}"/>
              </a:ext>
            </a:extLst>
          </p:cNvPr>
          <p:cNvSpPr txBox="1"/>
          <p:nvPr/>
        </p:nvSpPr>
        <p:spPr>
          <a:xfrm>
            <a:off x="374949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낙석주의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C5C49-12C0-40B4-BECB-F229DD5D5D24}"/>
              </a:ext>
            </a:extLst>
          </p:cNvPr>
          <p:cNvSpPr txBox="1"/>
          <p:nvPr/>
        </p:nvSpPr>
        <p:spPr>
          <a:xfrm>
            <a:off x="3749494" y="3429000"/>
            <a:ext cx="152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#Unreal5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캐쥬얼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DD3A6C-6A17-4590-96CC-123703427439}"/>
              </a:ext>
            </a:extLst>
          </p:cNvPr>
          <p:cNvSpPr txBox="1"/>
          <p:nvPr/>
        </p:nvSpPr>
        <p:spPr>
          <a:xfrm>
            <a:off x="37494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2023.03 ~ 2024.06</a:t>
            </a:r>
            <a:endParaRPr lang="ko-KR" altLang="en-US" sz="14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B66B30E-24FD-4DFD-8950-AD91CB64F8B3}"/>
              </a:ext>
            </a:extLst>
          </p:cNvPr>
          <p:cNvSpPr/>
          <p:nvPr/>
        </p:nvSpPr>
        <p:spPr>
          <a:xfrm>
            <a:off x="6450103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8BA655-700A-4BB2-9932-219FFCC730F4}"/>
              </a:ext>
            </a:extLst>
          </p:cNvPr>
          <p:cNvSpPr txBox="1"/>
          <p:nvPr/>
        </p:nvSpPr>
        <p:spPr>
          <a:xfrm>
            <a:off x="6505997" y="305966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세종 여행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F0A3B-23CF-4B65-8C65-5363C33A6EDF}"/>
              </a:ext>
            </a:extLst>
          </p:cNvPr>
          <p:cNvSpPr txBox="1"/>
          <p:nvPr/>
        </p:nvSpPr>
        <p:spPr>
          <a:xfrm>
            <a:off x="6505997" y="342900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여행 </a:t>
            </a:r>
            <a:r>
              <a:rPr lang="en-US" altLang="ko-KR" sz="1400" dirty="0"/>
              <a:t>#</a:t>
            </a:r>
            <a:r>
              <a:rPr lang="ko-KR" altLang="en-US" sz="1400" dirty="0"/>
              <a:t>계획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9FFC2-4623-42BF-B6F6-1117237BD1E5}"/>
              </a:ext>
            </a:extLst>
          </p:cNvPr>
          <p:cNvSpPr txBox="1"/>
          <p:nvPr/>
        </p:nvSpPr>
        <p:spPr>
          <a:xfrm>
            <a:off x="6505997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2023.09 ~ 2023.12</a:t>
            </a:r>
            <a:endParaRPr lang="ko-KR" altLang="en-US" sz="14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A3A9465-55EC-44BD-BBC4-CCBE0F7336EA}"/>
              </a:ext>
            </a:extLst>
          </p:cNvPr>
          <p:cNvSpPr/>
          <p:nvPr/>
        </p:nvSpPr>
        <p:spPr>
          <a:xfrm>
            <a:off x="9178178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551166-F8B3-4572-AF33-0CA9C03FCD24}"/>
              </a:ext>
            </a:extLst>
          </p:cNvPr>
          <p:cNvSpPr txBox="1"/>
          <p:nvPr/>
        </p:nvSpPr>
        <p:spPr>
          <a:xfrm>
            <a:off x="9234072" y="305966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AF4B16-A04B-401E-A99C-8441F7BFEA20}"/>
              </a:ext>
            </a:extLst>
          </p:cNvPr>
          <p:cNvSpPr txBox="1"/>
          <p:nvPr/>
        </p:nvSpPr>
        <p:spPr>
          <a:xfrm>
            <a:off x="9234072" y="342900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BA325B-2E58-42F3-90DD-9F07DD9D90E8}"/>
              </a:ext>
            </a:extLst>
          </p:cNvPr>
          <p:cNvSpPr txBox="1"/>
          <p:nvPr/>
        </p:nvSpPr>
        <p:spPr>
          <a:xfrm>
            <a:off x="9234072" y="368549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BE05A-032D-46B7-BA1A-282FBFB31ED8}"/>
              </a:ext>
            </a:extLst>
          </p:cNvPr>
          <p:cNvSpPr txBox="1"/>
          <p:nvPr/>
        </p:nvSpPr>
        <p:spPr>
          <a:xfrm>
            <a:off x="6505997" y="403820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Figma </a:t>
            </a:r>
            <a:r>
              <a:rPr lang="ko-KR" altLang="en-US" sz="1400" dirty="0" err="1"/>
              <a:t>프로토타입핑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435C762-0AB3-4E88-895F-49C1F7607A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85307" y="1669198"/>
            <a:ext cx="2057858" cy="111676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20FB-DE12-4CC8-B8B9-28CE69F27913}"/>
              </a:ext>
            </a:extLst>
          </p:cNvPr>
          <p:cNvGrpSpPr/>
          <p:nvPr/>
        </p:nvGrpSpPr>
        <p:grpSpPr>
          <a:xfrm>
            <a:off x="6726368" y="1662892"/>
            <a:ext cx="1888742" cy="1117847"/>
            <a:chOff x="6744058" y="1664953"/>
            <a:chExt cx="1888742" cy="111784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0175CA4-BE28-4D42-9A59-DA0B4E9BAA2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744058" y="1664953"/>
              <a:ext cx="629474" cy="111676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045ECAE-76B8-488C-9F9D-AB3CE17E0C3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372800" y="1664953"/>
              <a:ext cx="630000" cy="1116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234FB60-9708-4FFD-89AC-A2D12936642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002800" y="1666800"/>
              <a:ext cx="630000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53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5C530B-EBCC-4CA6-86F6-8A28B1B108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2780845" y="4606392"/>
            <a:ext cx="3835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EC9B1B-6FDE-4F88-9FDE-64B201DD5B16}"/>
              </a:ext>
            </a:extLst>
          </p:cNvPr>
          <p:cNvSpPr/>
          <p:nvPr/>
        </p:nvSpPr>
        <p:spPr>
          <a:xfrm>
            <a:off x="6616800" y="27900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0814FD-6A7A-4471-BAAF-60E9F2C9A7FE}"/>
              </a:ext>
            </a:extLst>
          </p:cNvPr>
          <p:cNvSpPr/>
          <p:nvPr/>
        </p:nvSpPr>
        <p:spPr>
          <a:xfrm>
            <a:off x="1098000" y="33876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87FC3-FA13-44AE-AC39-3379E23D7913}"/>
              </a:ext>
            </a:extLst>
          </p:cNvPr>
          <p:cNvSpPr/>
          <p:nvPr/>
        </p:nvSpPr>
        <p:spPr>
          <a:xfrm>
            <a:off x="3873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56E0CE-CE02-4A81-8957-0D523B2600C2}"/>
              </a:ext>
            </a:extLst>
          </p:cNvPr>
          <p:cNvSpPr/>
          <p:nvPr/>
        </p:nvSpPr>
        <p:spPr>
          <a:xfrm>
            <a:off x="9381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85615A-CC1D-4567-AEB1-5C49C719EAA3}"/>
              </a:ext>
            </a:extLst>
          </p:cNvPr>
          <p:cNvSpPr/>
          <p:nvPr/>
        </p:nvSpPr>
        <p:spPr>
          <a:xfrm>
            <a:off x="3855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F2E38C-C11E-48C5-96CE-09C213E25C6F}"/>
              </a:ext>
            </a:extLst>
          </p:cNvPr>
          <p:cNvSpPr/>
          <p:nvPr/>
        </p:nvSpPr>
        <p:spPr>
          <a:xfrm>
            <a:off x="66168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9B9AA11-235E-4B76-83E0-2CC02AA9792F}"/>
              </a:ext>
            </a:extLst>
          </p:cNvPr>
          <p:cNvSpPr/>
          <p:nvPr/>
        </p:nvSpPr>
        <p:spPr>
          <a:xfrm>
            <a:off x="9381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ACCC7B-03C8-4760-9900-848786414234}"/>
              </a:ext>
            </a:extLst>
          </p:cNvPr>
          <p:cNvSpPr/>
          <p:nvPr/>
        </p:nvSpPr>
        <p:spPr>
          <a:xfrm>
            <a:off x="3855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B9EF65-E36F-48BF-9A26-9F5CDC2A201D}"/>
              </a:ext>
            </a:extLst>
          </p:cNvPr>
          <p:cNvSpPr/>
          <p:nvPr/>
        </p:nvSpPr>
        <p:spPr>
          <a:xfrm>
            <a:off x="66168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70E5E-A09F-4F95-A51E-5DA9E5C5739A}"/>
              </a:ext>
            </a:extLst>
          </p:cNvPr>
          <p:cNvSpPr/>
          <p:nvPr/>
        </p:nvSpPr>
        <p:spPr>
          <a:xfrm>
            <a:off x="9381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A886EC-7D3C-4AAC-B079-A2A716C2100A}"/>
              </a:ext>
            </a:extLst>
          </p:cNvPr>
          <p:cNvSpPr/>
          <p:nvPr/>
        </p:nvSpPr>
        <p:spPr>
          <a:xfrm>
            <a:off x="10980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A17EF0-C678-4B6D-B360-8BFE35B5A37C}"/>
              </a:ext>
            </a:extLst>
          </p:cNvPr>
          <p:cNvSpPr/>
          <p:nvPr/>
        </p:nvSpPr>
        <p:spPr>
          <a:xfrm>
            <a:off x="66168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DE661A-2947-48DD-BC6C-730AEE10EDDA}"/>
              </a:ext>
            </a:extLst>
          </p:cNvPr>
          <p:cNvSpPr/>
          <p:nvPr/>
        </p:nvSpPr>
        <p:spPr>
          <a:xfrm>
            <a:off x="93816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7A6123-8021-4584-B416-F3FEA2DB9A88}"/>
              </a:ext>
            </a:extLst>
          </p:cNvPr>
          <p:cNvSpPr/>
          <p:nvPr/>
        </p:nvSpPr>
        <p:spPr>
          <a:xfrm>
            <a:off x="10980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A4026-046C-46B8-8C1E-F51866A83E85}"/>
              </a:ext>
            </a:extLst>
          </p:cNvPr>
          <p:cNvSpPr/>
          <p:nvPr/>
        </p:nvSpPr>
        <p:spPr>
          <a:xfrm>
            <a:off x="9381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05CE06-C832-4245-8161-33692046C6FF}"/>
              </a:ext>
            </a:extLst>
          </p:cNvPr>
          <p:cNvSpPr/>
          <p:nvPr/>
        </p:nvSpPr>
        <p:spPr>
          <a:xfrm>
            <a:off x="3855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93BC3-5B86-4E32-9D24-7A6D3347D402}"/>
              </a:ext>
            </a:extLst>
          </p:cNvPr>
          <p:cNvSpPr/>
          <p:nvPr/>
        </p:nvSpPr>
        <p:spPr>
          <a:xfrm>
            <a:off x="66168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0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전공 이수  계통도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8000" y="3373200"/>
            <a:ext cx="168289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5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객체 지향 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 프로젝트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69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디자인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프로그래밍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560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디자인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엔진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73752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68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 베이스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실습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27900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인공지능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1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1600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서버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67526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프로그래밍 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69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인공지능 응용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479505"/>
              </p:ext>
            </p:extLst>
          </p:nvPr>
        </p:nvGraphicFramePr>
        <p:xfrm>
          <a:off x="144378" y="4901938"/>
          <a:ext cx="9059518" cy="277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9B925C-6938-42B2-B135-82E020E2AE8C}"/>
              </a:ext>
            </a:extLst>
          </p:cNvPr>
          <p:cNvSpPr txBox="1"/>
          <p:nvPr/>
        </p:nvSpPr>
        <p:spPr>
          <a:xfrm>
            <a:off x="109795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학개론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프로토타입 연구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73752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자료구조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0B484-0FD5-46E4-9F99-5D8C36594F24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>
            <a:off x="2780845" y="2467192"/>
            <a:ext cx="107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583554-8A2C-42AE-B9C8-572CB1C322FE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>
            <a:off x="5538495" y="2467192"/>
            <a:ext cx="107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3053CFA-9B30-4205-BA61-2541A915422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97962" y="2467192"/>
            <a:ext cx="1085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C94678E-5345-49E6-8456-AB3A6CBF81D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56647" y="3050392"/>
            <a:ext cx="1058419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D9D0EA7-D6A2-44ED-B7A3-AE97C7EB877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8297961" y="3050392"/>
            <a:ext cx="1085208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716224-80DC-4CE0-BEB1-A116C04C61F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780895" y="3630792"/>
            <a:ext cx="1074705" cy="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949197C-04B4-4049-876B-8950EBBB39CA}"/>
              </a:ext>
            </a:extLst>
          </p:cNvPr>
          <p:cNvCxnSpPr>
            <a:cxnSpLocks/>
          </p:cNvCxnSpPr>
          <p:nvPr/>
        </p:nvCxnSpPr>
        <p:spPr>
          <a:xfrm>
            <a:off x="8297961" y="3614747"/>
            <a:ext cx="1069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6A5484-ACB0-4B8F-9951-9F9A86A5AD45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556647" y="4188792"/>
            <a:ext cx="1058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과제물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696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과제물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F1CD5A-8D71-4E3A-9A40-ED8A6332C510}"/>
              </a:ext>
            </a:extLst>
          </p:cNvPr>
          <p:cNvSpPr/>
          <p:nvPr/>
        </p:nvSpPr>
        <p:spPr>
          <a:xfrm>
            <a:off x="9504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F5CE6-176E-423A-B6EC-AE478771A403}"/>
              </a:ext>
            </a:extLst>
          </p:cNvPr>
          <p:cNvSpPr txBox="1"/>
          <p:nvPr/>
        </p:nvSpPr>
        <p:spPr>
          <a:xfrm>
            <a:off x="1006294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집으로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9493D-371C-4804-8788-B18E88C2AEBE}"/>
              </a:ext>
            </a:extLst>
          </p:cNvPr>
          <p:cNvSpPr txBox="1"/>
          <p:nvPr/>
        </p:nvSpPr>
        <p:spPr>
          <a:xfrm>
            <a:off x="1006294" y="3429000"/>
            <a:ext cx="2399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#PyGame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패턴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9062-5350-4787-9654-981074C0B7B4}"/>
              </a:ext>
            </a:extLst>
          </p:cNvPr>
          <p:cNvSpPr txBox="1"/>
          <p:nvPr/>
        </p:nvSpPr>
        <p:spPr>
          <a:xfrm>
            <a:off x="10062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2019.11 ~ 2019.12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2760A3-2AEB-47C6-BEF9-E98F903C76E9}"/>
              </a:ext>
            </a:extLst>
          </p:cNvPr>
          <p:cNvSpPr/>
          <p:nvPr/>
        </p:nvSpPr>
        <p:spPr>
          <a:xfrm>
            <a:off x="36936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73A3B-8707-4C6E-B865-D33C2781AD9C}"/>
              </a:ext>
            </a:extLst>
          </p:cNvPr>
          <p:cNvSpPr txBox="1"/>
          <p:nvPr/>
        </p:nvSpPr>
        <p:spPr>
          <a:xfrm>
            <a:off x="3749494" y="305966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자칭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기사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F1678-2A81-4067-B4F4-17A14AC7D0AE}"/>
              </a:ext>
            </a:extLst>
          </p:cNvPr>
          <p:cNvSpPr txBox="1"/>
          <p:nvPr/>
        </p:nvSpPr>
        <p:spPr>
          <a:xfrm>
            <a:off x="3749494" y="3429000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#RPG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E6A69-4C7B-475B-ABE7-9EAC2A174307}"/>
              </a:ext>
            </a:extLst>
          </p:cNvPr>
          <p:cNvSpPr txBox="1"/>
          <p:nvPr/>
        </p:nvSpPr>
        <p:spPr>
          <a:xfrm>
            <a:off x="37494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2020.11 ~ 2024.12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DEB1150-8C37-49AD-A7C9-1F27770A56CE}"/>
              </a:ext>
            </a:extLst>
          </p:cNvPr>
          <p:cNvSpPr/>
          <p:nvPr/>
        </p:nvSpPr>
        <p:spPr>
          <a:xfrm>
            <a:off x="6450103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78666-4647-4777-AC88-02300ACC18C7}"/>
              </a:ext>
            </a:extLst>
          </p:cNvPr>
          <p:cNvSpPr txBox="1"/>
          <p:nvPr/>
        </p:nvSpPr>
        <p:spPr>
          <a:xfrm>
            <a:off x="6505997" y="30596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미로 찾기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E5522-A0AC-42D0-A02B-759D2F3667AD}"/>
              </a:ext>
            </a:extLst>
          </p:cNvPr>
          <p:cNvSpPr txBox="1"/>
          <p:nvPr/>
        </p:nvSpPr>
        <p:spPr>
          <a:xfrm>
            <a:off x="6505997" y="3429000"/>
            <a:ext cx="2094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#Python</a:t>
            </a:r>
            <a:r>
              <a:rPr lang="ko-KR" altLang="en-US" sz="1400" dirty="0"/>
              <a:t> </a:t>
            </a:r>
            <a:r>
              <a:rPr lang="en-US" altLang="ko-KR" sz="1400" dirty="0"/>
              <a:t>#Pddl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미로찾기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289D3E-0030-4483-963F-1C1D810E0BD0}"/>
              </a:ext>
            </a:extLst>
          </p:cNvPr>
          <p:cNvSpPr txBox="1"/>
          <p:nvPr/>
        </p:nvSpPr>
        <p:spPr>
          <a:xfrm>
            <a:off x="6505997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2023.11 ~ 2023.12</a:t>
            </a:r>
            <a:endParaRPr lang="ko-KR" altLang="en-US" sz="14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3DD332-181F-4544-A553-55EC3C4E1941}"/>
              </a:ext>
            </a:extLst>
          </p:cNvPr>
          <p:cNvSpPr/>
          <p:nvPr/>
        </p:nvSpPr>
        <p:spPr>
          <a:xfrm>
            <a:off x="9178178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D8BA83-3665-44DD-9C2D-097CFFEC2F9D}"/>
              </a:ext>
            </a:extLst>
          </p:cNvPr>
          <p:cNvSpPr txBox="1"/>
          <p:nvPr/>
        </p:nvSpPr>
        <p:spPr>
          <a:xfrm>
            <a:off x="9234072" y="305966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C72B95-4F37-4664-A9EA-CA37B4662805}"/>
              </a:ext>
            </a:extLst>
          </p:cNvPr>
          <p:cNvSpPr txBox="1"/>
          <p:nvPr/>
        </p:nvSpPr>
        <p:spPr>
          <a:xfrm>
            <a:off x="9234072" y="342900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1EEB4-5D22-4501-AF7C-0EC909651854}"/>
              </a:ext>
            </a:extLst>
          </p:cNvPr>
          <p:cNvSpPr txBox="1"/>
          <p:nvPr/>
        </p:nvSpPr>
        <p:spPr>
          <a:xfrm>
            <a:off x="9234072" y="368549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646514-97ED-4856-9590-0EDDDE57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6" y="1670400"/>
            <a:ext cx="1488000" cy="111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ACF4A0-FC2A-4CA3-B843-ECC555FD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400" y="1670400"/>
            <a:ext cx="198729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0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대표 작품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개인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과제물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7850263" y="2183067"/>
            <a:ext cx="174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 Factory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7850263" y="2583177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인생 </a:t>
            </a:r>
            <a:r>
              <a:rPr lang="ko-KR" altLang="en-US" sz="2000" dirty="0" err="1"/>
              <a:t>엑시트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7850263" y="2988000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7884183" y="49752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집으로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7884183" y="53748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(</a:t>
            </a:r>
            <a:r>
              <a:rPr lang="ko-KR" altLang="en-US" sz="2000" dirty="0"/>
              <a:t>자칭</a:t>
            </a:r>
            <a:r>
              <a:rPr lang="en-US" altLang="ko-KR" sz="2000" dirty="0"/>
              <a:t>) </a:t>
            </a:r>
            <a:r>
              <a:rPr lang="ko-KR" altLang="en-US" sz="2000" dirty="0"/>
              <a:t>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A1-1276-43EB-B6B5-D295F1F3884A}"/>
              </a:ext>
            </a:extLst>
          </p:cNvPr>
          <p:cNvSpPr txBox="1"/>
          <p:nvPr/>
        </p:nvSpPr>
        <p:spPr>
          <a:xfrm>
            <a:off x="7884183" y="5781600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미로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2530800" y="4978911"/>
            <a:ext cx="961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R.A.M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2530800" y="5378511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낙석 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2530800" y="5785311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세종 여행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7850263" y="339120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육식 양의 </a:t>
            </a:r>
            <a:r>
              <a:rPr lang="ko-KR" altLang="en-US" sz="2000" dirty="0" err="1"/>
              <a:t>대모험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대표 작품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854414"/>
            <a:ext cx="2962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#RPG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2023.09 ~ 2024.05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6216281"/>
            <a:ext cx="332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https://github.com/hazasue/B977012</a:t>
            </a:r>
            <a:endParaRPr lang="ko-KR" altLang="en-US" sz="16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5A421B4-F29A-4CC8-A205-787F612BC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702098"/>
            <a:ext cx="3148628" cy="17737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853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718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72E2F2-C068-4AA9-B964-E6F2ECE45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500" y="5803354"/>
            <a:ext cx="4858375" cy="72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E427B-02A8-4D9D-A5C1-006B8A3D6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500" y="5498528"/>
            <a:ext cx="952583" cy="30482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983B4-95F2-41DB-85F3-32BD59854D52}"/>
              </a:ext>
            </a:extLst>
          </p:cNvPr>
          <p:cNvGrpSpPr/>
          <p:nvPr/>
        </p:nvGrpSpPr>
        <p:grpSpPr>
          <a:xfrm>
            <a:off x="495295" y="1702099"/>
            <a:ext cx="3148628" cy="2038100"/>
            <a:chOff x="495295" y="1702099"/>
            <a:chExt cx="3148628" cy="20381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CF7A7C-8C6F-47CC-9E9D-611BC9CD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5" y="1702099"/>
              <a:ext cx="3148628" cy="1773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56447-FBAD-4EE4-8BDD-1BEA942785E8}"/>
                </a:ext>
              </a:extLst>
            </p:cNvPr>
            <p:cNvSpPr txBox="1"/>
            <p:nvPr/>
          </p:nvSpPr>
          <p:spPr>
            <a:xfrm>
              <a:off x="1195096" y="3463200"/>
              <a:ext cx="174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&lt; </a:t>
              </a:r>
              <a:r>
                <a:rPr lang="ko-KR" altLang="en-US" sz="1200" dirty="0"/>
                <a:t>플레이어 스킬 사용 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E6C7A9-1FEC-428E-A59A-D65336B813E1}"/>
              </a:ext>
            </a:extLst>
          </p:cNvPr>
          <p:cNvSpPr txBox="1"/>
          <p:nvPr/>
        </p:nvSpPr>
        <p:spPr>
          <a:xfrm>
            <a:off x="4613239" y="3463200"/>
            <a:ext cx="1358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보스 스테이지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13420-7E51-48E5-AB67-43DF3B86DF0E}"/>
              </a:ext>
            </a:extLst>
          </p:cNvPr>
          <p:cNvSpPr txBox="1"/>
          <p:nvPr/>
        </p:nvSpPr>
        <p:spPr>
          <a:xfrm>
            <a:off x="1215039" y="5491606"/>
            <a:ext cx="170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보급품 </a:t>
            </a:r>
            <a:r>
              <a:rPr lang="en-US" altLang="ko-KR" sz="1200" dirty="0"/>
              <a:t>– </a:t>
            </a:r>
            <a:r>
              <a:rPr lang="ko-KR" altLang="en-US" sz="1200" dirty="0"/>
              <a:t>폭탄 사용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53CE9-41B4-4C2A-9F98-DEE2AFBB03E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로비</a:t>
            </a:r>
            <a:r>
              <a:rPr lang="en-US" altLang="ko-KR" sz="1200" dirty="0"/>
              <a:t>,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02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List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Dictionary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이용</a:t>
            </a:r>
            <a:endParaRPr lang="en-US" altLang="ko-KR" sz="16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4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Queue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12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유저의 플레이 경험을 개선시키기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자료구조를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대량의 적을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04AA1-D4C3-4502-BDC7-E47E6BB2E17D}"/>
              </a:ext>
            </a:extLst>
          </p:cNvPr>
          <p:cNvSpPr txBox="1"/>
          <p:nvPr/>
        </p:nvSpPr>
        <p:spPr>
          <a:xfrm>
            <a:off x="725865" y="5919082"/>
            <a:ext cx="351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</a:t>
            </a:r>
            <a:r>
              <a:rPr lang="en-US" altLang="ko-KR" sz="2000" dirty="0"/>
              <a:t>, List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30fps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FE0C5-603E-495D-927F-43B7615C0CC0}"/>
              </a:ext>
            </a:extLst>
          </p:cNvPr>
          <p:cNvSpPr txBox="1"/>
          <p:nvPr/>
        </p:nvSpPr>
        <p:spPr>
          <a:xfrm>
            <a:off x="6607724" y="5918400"/>
            <a:ext cx="467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 </a:t>
            </a:r>
            <a:r>
              <a:rPr lang="en-US" altLang="ko-KR" sz="2000" dirty="0"/>
              <a:t>Dictionary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45 ~ 60fps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2056551"/>
            <a:ext cx="3761157" cy="3051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96" y="2056551"/>
            <a:ext cx="3863515" cy="3051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1" y="2165209"/>
            <a:ext cx="3371851" cy="1416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1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FSM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유저의 성장 경험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A18C0E-41B7-48FC-A485-7A59011C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8" y="4170646"/>
            <a:ext cx="4231555" cy="23598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F1253F-B9E9-47F1-82C4-346F8B98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8" y="1723824"/>
            <a:ext cx="4231557" cy="2370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직렬화를 통한 정보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533999-6EA6-4C86-B7EE-9655C41A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393" y="4170646"/>
            <a:ext cx="1968412" cy="2404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1FE63-327C-4D62-8E5B-629EF0F55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811" y="1723824"/>
            <a:ext cx="2005781" cy="23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93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직업 고유 스킬 및 무기 조합 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2344807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직업 고유 스킬로 다양한 직업 경험 유도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3352970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특수 효과를 지닌 조합 무기로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790CF3D-D387-41DA-BC41-7630DED6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8" y="2215950"/>
            <a:ext cx="6365534" cy="35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4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812</Words>
  <Application>Microsoft Office PowerPoint</Application>
  <PresentationFormat>와이드스크린</PresentationFormat>
  <Paragraphs>224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113</cp:revision>
  <dcterms:created xsi:type="dcterms:W3CDTF">2022-08-03T01:14:38Z</dcterms:created>
  <dcterms:modified xsi:type="dcterms:W3CDTF">2024-05-16T14:13:37Z</dcterms:modified>
</cp:coreProperties>
</file>